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73" r:id="rId5"/>
    <p:sldId id="263" r:id="rId6"/>
    <p:sldId id="261" r:id="rId7"/>
    <p:sldId id="260" r:id="rId8"/>
    <p:sldId id="262" r:id="rId9"/>
    <p:sldId id="259" r:id="rId10"/>
    <p:sldId id="264" r:id="rId11"/>
    <p:sldId id="266" r:id="rId12"/>
    <p:sldId id="267" r:id="rId13"/>
    <p:sldId id="268" r:id="rId14"/>
    <p:sldId id="269" r:id="rId15"/>
    <p:sldId id="277" r:id="rId16"/>
    <p:sldId id="270" r:id="rId17"/>
    <p:sldId id="271" r:id="rId18"/>
    <p:sldId id="278" r:id="rId19"/>
    <p:sldId id="272" r:id="rId20"/>
    <p:sldId id="274" r:id="rId21"/>
    <p:sldId id="275" r:id="rId22"/>
    <p:sldId id="276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7E36D-043E-45DF-81CD-EE634E730F3F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8EE1E-2138-4ADF-9D6E-CBD7914765E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25EA0-7F1C-4CD2-BD61-B08C53BE30CF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2438400"/>
            <a:ext cx="9144000" cy="16002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bn-BD" sz="7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72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905000"/>
            <a:ext cx="8458200" cy="101566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কম্পিউটারের ব্যবহার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4800" y="3172361"/>
            <a:ext cx="8582905" cy="193899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 –</a:t>
            </a:r>
          </a:p>
          <a:p>
            <a:pPr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 ক্ষেত্রে কম্পিউটারের ব্যবহার বলতে পারবে।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 ব্যবহারের গুরুত্ব ব্যাখ্যা করতে পারবে।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840" y="1688068"/>
            <a:ext cx="9130160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352800" y="503238"/>
            <a:ext cx="2438400" cy="715962"/>
          </a:xfrm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duc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657600"/>
            <a:ext cx="3733800" cy="2133600"/>
          </a:xfrm>
          <a:prstGeom prst="rect">
            <a:avLst/>
          </a:prstGeom>
        </p:spPr>
      </p:pic>
      <p:pic>
        <p:nvPicPr>
          <p:cNvPr id="6" name="Picture 5" descr="Edu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858300"/>
            <a:ext cx="3505200" cy="2214913"/>
          </a:xfrm>
          <a:prstGeom prst="rect">
            <a:avLst/>
          </a:prstGeom>
        </p:spPr>
      </p:pic>
      <p:pic>
        <p:nvPicPr>
          <p:cNvPr id="7" name="Picture 6" descr="image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46" y="838200"/>
            <a:ext cx="3622391" cy="2362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10200" y="396240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শিক্ষা ব্যবস্থায়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edical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74171"/>
            <a:ext cx="4876800" cy="2721429"/>
          </a:xfrm>
          <a:prstGeom prst="rect">
            <a:avLst/>
          </a:prstGeom>
        </p:spPr>
      </p:pic>
      <p:pic>
        <p:nvPicPr>
          <p:cNvPr id="3" name="Picture 2" descr="Medic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364374"/>
            <a:ext cx="4953000" cy="29602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43600" y="2209800"/>
            <a:ext cx="297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চিকিৎসা ক্ষেত্রে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228600"/>
            <a:ext cx="4686300" cy="3124200"/>
          </a:xfrm>
          <a:prstGeom prst="rect">
            <a:avLst/>
          </a:prstGeom>
        </p:spPr>
      </p:pic>
      <p:pic>
        <p:nvPicPr>
          <p:cNvPr id="3" name="Picture 2" descr="Bank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581400"/>
            <a:ext cx="4648200" cy="29500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43600" y="2430959"/>
            <a:ext cx="297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ব্যাংকিং ক্ষেত্রে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gri-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21" y="3352800"/>
            <a:ext cx="4061479" cy="3038475"/>
          </a:xfrm>
          <a:prstGeom prst="rect">
            <a:avLst/>
          </a:prstGeom>
        </p:spPr>
      </p:pic>
      <p:pic>
        <p:nvPicPr>
          <p:cNvPr id="4" name="Picture 3" descr="Agricultu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1400" y="381000"/>
            <a:ext cx="4064000" cy="2667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411480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কৃষি ক্ষেত্রে</a:t>
            </a:r>
          </a:p>
        </p:txBody>
      </p:sp>
      <p:pic>
        <p:nvPicPr>
          <p:cNvPr id="6" name="Picture 5" descr="CollaboratingwithGrower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04800"/>
            <a:ext cx="4087210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fenc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967" y="838200"/>
            <a:ext cx="4414033" cy="2667000"/>
          </a:xfrm>
          <a:prstGeom prst="rect">
            <a:avLst/>
          </a:prstGeom>
        </p:spPr>
      </p:pic>
      <p:pic>
        <p:nvPicPr>
          <p:cNvPr id="3" name="Picture 2" descr="Defence-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650" y="609600"/>
            <a:ext cx="3524250" cy="2819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00400" y="4419600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যুদ্ধ ক্ষেত্রে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beshon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3588330"/>
            <a:ext cx="5219700" cy="3131820"/>
          </a:xfrm>
          <a:prstGeom prst="rect">
            <a:avLst/>
          </a:prstGeom>
        </p:spPr>
      </p:pic>
      <p:pic>
        <p:nvPicPr>
          <p:cNvPr id="3" name="Picture 2" descr="Chemical Lab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19" y="152400"/>
            <a:ext cx="5195981" cy="304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19800" y="4648200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গবেষণা ক্ষেত্রে </a:t>
            </a:r>
          </a:p>
        </p:txBody>
      </p:sp>
      <p:pic>
        <p:nvPicPr>
          <p:cNvPr id="5" name="Picture 4" descr="Science La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28600"/>
            <a:ext cx="2724912" cy="2980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26720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ব্যবসা বাণিজ্যে</a:t>
            </a:r>
          </a:p>
        </p:txBody>
      </p:sp>
      <p:pic>
        <p:nvPicPr>
          <p:cNvPr id="3" name="Picture 2" descr="Trad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914" y="228600"/>
            <a:ext cx="4564743" cy="2590800"/>
          </a:xfrm>
          <a:prstGeom prst="rect">
            <a:avLst/>
          </a:prstGeom>
        </p:spPr>
      </p:pic>
      <p:pic>
        <p:nvPicPr>
          <p:cNvPr id="4" name="Picture 3" descr="India-US-trad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21" y="228600"/>
            <a:ext cx="3872459" cy="2590800"/>
          </a:xfrm>
          <a:prstGeom prst="rect">
            <a:avLst/>
          </a:prstGeom>
        </p:spPr>
      </p:pic>
      <p:pic>
        <p:nvPicPr>
          <p:cNvPr id="5" name="Picture 4" descr="Trade-2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3352800"/>
            <a:ext cx="4664762" cy="31958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tificial-intelligen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28600"/>
            <a:ext cx="5210257" cy="3657600"/>
          </a:xfrm>
          <a:prstGeom prst="rect">
            <a:avLst/>
          </a:prstGeom>
        </p:spPr>
      </p:pic>
      <p:pic>
        <p:nvPicPr>
          <p:cNvPr id="4" name="Picture 3" descr="Rubo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82" y="4572000"/>
            <a:ext cx="5310909" cy="1752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3657600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কৃত্রিম বুদ্ধিমত্তায়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chemeClr val="accent3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144000" cy="350520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মোহাম্মদ মাহবুবুল আলম</a:t>
            </a:r>
            <a:endParaRPr lang="en-US" sz="4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 (কম্পিউটার শিক্ষা)</a:t>
            </a:r>
          </a:p>
          <a:p>
            <a:pPr algn="ctr">
              <a:spcBef>
                <a:spcPts val="0"/>
              </a:spcBef>
              <a:buNone/>
            </a:pPr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দুর্গাপুর মহিলা ডিগ্রী কলেজ</a:t>
            </a:r>
          </a:p>
          <a:p>
            <a:pPr algn="ctr">
              <a:spcBef>
                <a:spcPts val="0"/>
              </a:spcBef>
              <a:buNone/>
            </a:pPr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দুর্গাপুর, নেত্রকোণা </a:t>
            </a:r>
          </a:p>
          <a:p>
            <a:pPr algn="ctr">
              <a:spcBef>
                <a:spcPts val="0"/>
              </a:spcBef>
              <a:buNone/>
            </a:pPr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আইডি নং- ০৪।   </a:t>
            </a:r>
            <a:endParaRPr lang="en-US" sz="4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dusr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3505200"/>
            <a:ext cx="4352571" cy="304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48200" y="1501914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শিল্প ও কল-কারখানায়</a:t>
            </a:r>
          </a:p>
        </p:txBody>
      </p:sp>
      <p:pic>
        <p:nvPicPr>
          <p:cNvPr id="5" name="Picture 4" descr="QC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69094"/>
            <a:ext cx="4191000" cy="6260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6012359"/>
            <a:ext cx="5638800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সামাজিক যোগাযোগ মাধ্যমে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6200"/>
            <a:ext cx="77724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iunic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4267200" cy="3086100"/>
          </a:xfrm>
          <a:prstGeom prst="rect">
            <a:avLst/>
          </a:prstGeom>
        </p:spPr>
      </p:pic>
      <p:pic>
        <p:nvPicPr>
          <p:cNvPr id="3" name="Picture 2" descr="Transport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657600"/>
            <a:ext cx="4280370" cy="2971800"/>
          </a:xfrm>
          <a:prstGeom prst="rect">
            <a:avLst/>
          </a:prstGeom>
        </p:spPr>
      </p:pic>
      <p:pic>
        <p:nvPicPr>
          <p:cNvPr id="4" name="Picture 3" descr="url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3636815"/>
            <a:ext cx="3972746" cy="297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53000" y="838200"/>
            <a:ext cx="396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যোগাযোগ ও পরিবহন ব্যবস্থায় 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862024"/>
            <a:ext cx="8382000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163669"/>
            <a:ext cx="838200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Font typeface="Wingdings" pitchFamily="2" charset="2"/>
              <a:buChar char="§"/>
            </a:pPr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শিক্ষার কোন কোন ক্ষেত্রে কম্পিউটার ব্যবহার হয় ?</a:t>
            </a:r>
          </a:p>
          <a:p>
            <a:pPr marL="742950" indent="-742950">
              <a:buFont typeface="Wingdings" pitchFamily="2" charset="2"/>
              <a:buChar char="§"/>
            </a:pPr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কৃষি কাজে কিভাবে কম্পিউটার ব্যবহার করবে?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219200"/>
          </a:xfr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bn-BD" sz="7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7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005317"/>
            <a:ext cx="9144000" cy="13234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Font typeface="Wingdings" pitchFamily="2" charset="2"/>
              <a:buChar char="§"/>
            </a:pPr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‘কম্পিউটার ব্যবহারের ফলে সময় ও অর্থ উভইয়ই সাশ্রয় হয়’- এ বিষয়ে তোমার মতামত বিশ্লেষন কর।</a:t>
            </a:r>
            <a:endParaRPr lang="en-US" sz="1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2286000"/>
            <a:ext cx="8534400" cy="132343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2286000"/>
            <a:ext cx="8534400" cy="132343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2286000"/>
            <a:ext cx="8534400" cy="132343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58775"/>
            <a:ext cx="9144000" cy="1470025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 কম্পিউটার শিক্ষা- ১ম পত্র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62200"/>
            <a:ext cx="9144000" cy="175260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শ্রেণীঃ একাদশ</a:t>
            </a:r>
          </a:p>
          <a:p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 ১ম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rl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054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ye_exa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300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k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6" y="0"/>
            <a:ext cx="913258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gri-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83" y="0"/>
            <a:ext cx="916018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efence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4662572" cy="67807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124</Words>
  <Application>Microsoft Office PowerPoint</Application>
  <PresentationFormat>On-screen Show (4:3)</PresentationFormat>
  <Paragraphs>59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সবাইকে স্বাগতম</vt:lpstr>
      <vt:lpstr>পরিচিতি</vt:lpstr>
      <vt:lpstr>বিষয়ঃ কম্পিউটার শিক্ষা- ১ম পত্র</vt:lpstr>
      <vt:lpstr>Slide 4</vt:lpstr>
      <vt:lpstr>Slide 5</vt:lpstr>
      <vt:lpstr>Slide 6</vt:lpstr>
      <vt:lpstr>Slide 7</vt:lpstr>
      <vt:lpstr>Slide 8</vt:lpstr>
      <vt:lpstr>Slide 9</vt:lpstr>
      <vt:lpstr>Slide 10</vt:lpstr>
      <vt:lpstr>শিখনফল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বাড়ির কাজ </vt:lpstr>
      <vt:lpstr>Slide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স্বাগতম</dc:title>
  <dc:creator/>
  <cp:lastModifiedBy>JSC</cp:lastModifiedBy>
  <cp:revision>121</cp:revision>
  <dcterms:created xsi:type="dcterms:W3CDTF">2006-08-16T00:00:00Z</dcterms:created>
  <dcterms:modified xsi:type="dcterms:W3CDTF">2013-06-22T06:43:53Z</dcterms:modified>
</cp:coreProperties>
</file>